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mensuelle par Pays</a:t>
            </a:r>
          </a:p>
          <a:p>
            <a:r>
              <a:t>                États-Unis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64008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Santorini Island (GR),Mallorca (ES),Mykonos (GR)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Saint Jean de Monts (FR),Palavas les Flots (FR),Le Barcarès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Lacanau (FR),Palavas les Flots (FR),Le Barcarès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Zermatt (CH),Chamonix (FR),Saalbach (AT)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Morzine (FR),Flachau (AT),Garmisch (DE)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Gstaad (CH),Kitzbuhel (AT),Megève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Republique Dominicaine (DO),Barbade (BB),Sainte Lucie (LC)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Martinique (LC),Barbade (BB),Guadeloupe (GP)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Martinique (LC),Guadeloupe (GP),Saint Martin (ile d Amérique du nord) (MF)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(FR),London (GB),Roma (IT)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Nantes (FR),Dijon (FR),Lille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Madrid (ES),Prague (CZ),Roma (IT)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États-Unis Republique Dominicaine (DO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États-Unis Barbade (BB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États-Unis Sainte Lucie (LC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États-Unis Guadeloupe (GP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États-Unis Saint Martin (ile d Amérique du nord) (MF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3586"/>
          </a:xfrm>
          <a:prstGeom prst="rect">
            <a:avLst/>
          </a:prstGeom>
        </p:spPr>
      </p:pic>
      <p:pic>
        <p:nvPicPr>
          <p:cNvPr id="10" name="Picture 9" descr="Evolution mensuelle États-Unis Martinique (LC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Urbain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496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Urbain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971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États-Unis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2429"/>
          </a:xfrm>
          <a:prstGeom prst="rect">
            <a:avLst/>
          </a:prstGeom>
        </p:spPr>
      </p:pic>
      <p:pic>
        <p:nvPicPr>
          <p:cNvPr id="6" name="Picture 5" descr="Evolution mensuelle États-Unis London (GB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41571"/>
          </a:xfrm>
          <a:prstGeom prst="rect">
            <a:avLst/>
          </a:prstGeom>
        </p:spPr>
      </p:pic>
      <p:pic>
        <p:nvPicPr>
          <p:cNvPr id="7" name="Picture 6" descr="Evolution mensuelle États-Unis Roma (IT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États-Unis Madrid (E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mensuelle États-Unis Barcelona (ES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mensuelle États-Unis Venezia (I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Littoral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97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Littoral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510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États-Unis Santorini Island (G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États-Unis Mallorca (ES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mensuelle États-Unis Amalfi (IT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mensuelle États-Unis Mykonos (G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mensuelle États-Unis Nic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mensuelle États-Unis Ibiza (ES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Montagne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655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Montagne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98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États-Unis Zermatt (CH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mensuelle États-Unis Chamoni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États-Unis Courchevel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États-Unis Verbier (CH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États-Unis Sankt Anton (A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États-Unis Saalbach (A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OutreMer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854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OutreMer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